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60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09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14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102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1834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504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16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09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697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7269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955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611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AAC7C-D391-42ED-B935-369CA7E88821}" type="datetimeFigureOut">
              <a:rPr lang="pt-PT" smtClean="0"/>
              <a:t>20/01/26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2FC9-5958-4840-B051-6A56345D611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770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760802" y="-140210"/>
            <a:ext cx="4910795" cy="1551029"/>
          </a:xfrm>
          <a:prstGeom prst="rect">
            <a:avLst/>
          </a:prstGeom>
        </p:spPr>
        <p:txBody>
          <a:bodyPr vert="horz" lIns="112542" tIns="56271" rIns="112542" bIns="56271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22041" indent="-420088">
              <a:spcBef>
                <a:spcPts val="615"/>
              </a:spcBef>
              <a:tabLst>
                <a:tab pos="1123490" algn="l"/>
                <a:tab pos="2248934" algn="l"/>
                <a:tab pos="3374377" algn="l"/>
                <a:tab pos="4499821" algn="l"/>
                <a:tab pos="5625264" algn="l"/>
                <a:tab pos="6750708" algn="l"/>
                <a:tab pos="7876151" algn="l"/>
                <a:tab pos="9001595" algn="l"/>
                <a:tab pos="10127038" algn="l"/>
                <a:tab pos="11252482" algn="l"/>
                <a:tab pos="12377925" algn="l"/>
              </a:tabLst>
            </a:pPr>
            <a:r>
              <a:rPr lang="pt-PT" sz="2954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Escola Secundária ….</a:t>
            </a:r>
            <a:br>
              <a:rPr lang="pt-PT" sz="2954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</a:br>
            <a:endParaRPr lang="pt-PT" sz="3446" dirty="0"/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6096000" y="1410819"/>
            <a:ext cx="3899510" cy="1152128"/>
          </a:xfrm>
          <a:prstGeom prst="rect">
            <a:avLst/>
          </a:prstGeom>
        </p:spPr>
        <p:txBody>
          <a:bodyPr vert="horz" lIns="112542" tIns="56271" rIns="112542" bIns="56271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6646" dirty="0"/>
              <a:t>Tema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096000" y="2995804"/>
            <a:ext cx="4017895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215" dirty="0"/>
              <a:t>Nome, Escola, Turma, Professor…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32752" y="6084553"/>
            <a:ext cx="2304256" cy="622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723" dirty="0"/>
              <a:t>Logótipo Escola </a:t>
            </a:r>
          </a:p>
          <a:p>
            <a:r>
              <a:rPr lang="pt-PT" sz="1723" dirty="0"/>
              <a:t>+ Município  (opcional)</a:t>
            </a:r>
          </a:p>
        </p:txBody>
      </p:sp>
    </p:spTree>
    <p:extLst>
      <p:ext uri="{BB962C8B-B14F-4D97-AF65-F5344CB8AC3E}">
        <p14:creationId xmlns:p14="http://schemas.microsoft.com/office/powerpoint/2010/main" val="1457812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0A3EF3-C940-E0AD-D5E9-26684362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9517" cy="130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566478A-0BFA-A7B4-A63A-21889188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6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600</TotalTime>
  <Words>20</Words>
  <Application>Microsoft Macintosh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Droid Sans Fallback</vt:lpstr>
      <vt:lpstr>Office 2013 - 2022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João Da Silva Raimundo</dc:creator>
  <cp:lastModifiedBy>Maria João Raimundo</cp:lastModifiedBy>
  <cp:revision>8</cp:revision>
  <dcterms:created xsi:type="dcterms:W3CDTF">2018-01-31T12:24:35Z</dcterms:created>
  <dcterms:modified xsi:type="dcterms:W3CDTF">2026-01-20T16:54:06Z</dcterms:modified>
</cp:coreProperties>
</file>