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</p:sldIdLst>
  <p:sldSz cx="10691813" cy="1511935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1" autoAdjust="0"/>
    <p:restoredTop sz="94660"/>
  </p:normalViewPr>
  <p:slideViewPr>
    <p:cSldViewPr snapToGrid="0">
      <p:cViewPr varScale="1">
        <p:scale>
          <a:sx n="57" d="100"/>
          <a:sy n="57" d="100"/>
        </p:scale>
        <p:origin x="3384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2474395"/>
            <a:ext cx="9088041" cy="5263774"/>
          </a:xfrm>
        </p:spPr>
        <p:txBody>
          <a:bodyPr anchor="b"/>
          <a:lstStyle>
            <a:lvl1pPr algn="ctr">
              <a:defRPr sz="7016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7941160"/>
            <a:ext cx="8018860" cy="3650342"/>
          </a:xfrm>
        </p:spPr>
        <p:txBody>
          <a:bodyPr/>
          <a:lstStyle>
            <a:lvl1pPr marL="0" indent="0" algn="ctr">
              <a:buNone/>
              <a:defRPr sz="2806"/>
            </a:lvl1pPr>
            <a:lvl2pPr marL="534604" indent="0" algn="ctr">
              <a:buNone/>
              <a:defRPr sz="2339"/>
            </a:lvl2pPr>
            <a:lvl3pPr marL="1069208" indent="0" algn="ctr">
              <a:buNone/>
              <a:defRPr sz="2105"/>
            </a:lvl3pPr>
            <a:lvl4pPr marL="1603812" indent="0" algn="ctr">
              <a:buNone/>
              <a:defRPr sz="1871"/>
            </a:lvl4pPr>
            <a:lvl5pPr marL="2138416" indent="0" algn="ctr">
              <a:buNone/>
              <a:defRPr sz="1871"/>
            </a:lvl5pPr>
            <a:lvl6pPr marL="2673020" indent="0" algn="ctr">
              <a:buNone/>
              <a:defRPr sz="1871"/>
            </a:lvl6pPr>
            <a:lvl7pPr marL="3207624" indent="0" algn="ctr">
              <a:buNone/>
              <a:defRPr sz="1871"/>
            </a:lvl7pPr>
            <a:lvl8pPr marL="3742228" indent="0" algn="ctr">
              <a:buNone/>
              <a:defRPr sz="1871"/>
            </a:lvl8pPr>
            <a:lvl9pPr marL="4276832" indent="0" algn="ctr">
              <a:buNone/>
              <a:defRPr sz="1871"/>
            </a:lvl9pPr>
          </a:lstStyle>
          <a:p>
            <a:r>
              <a:rPr lang="pt-PT"/>
              <a:t>Clique para editar o estilo de subtítulo do Modelo Global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B7F29-CF94-4A77-BADA-A8C088D59D1B}" type="datetimeFigureOut">
              <a:rPr lang="pt-PT" smtClean="0"/>
              <a:t>07/02/25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ABFD1-70E7-4F44-BBA4-CD155DB81B23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0252681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B7F29-CF94-4A77-BADA-A8C088D59D1B}" type="datetimeFigureOut">
              <a:rPr lang="pt-PT" smtClean="0"/>
              <a:t>07/02/25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ABFD1-70E7-4F44-BBA4-CD155DB81B23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5125624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804966"/>
            <a:ext cx="2305422" cy="12812950"/>
          </a:xfrm>
        </p:spPr>
        <p:txBody>
          <a:bodyPr vert="eaVert"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804966"/>
            <a:ext cx="6782619" cy="12812950"/>
          </a:xfrm>
        </p:spPr>
        <p:txBody>
          <a:bodyPr vert="eaVert"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B7F29-CF94-4A77-BADA-A8C088D59D1B}" type="datetimeFigureOut">
              <a:rPr lang="pt-PT" smtClean="0"/>
              <a:t>07/02/25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ABFD1-70E7-4F44-BBA4-CD155DB81B23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3229401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B7F29-CF94-4A77-BADA-A8C088D59D1B}" type="datetimeFigureOut">
              <a:rPr lang="pt-PT" smtClean="0"/>
              <a:t>07/02/25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ABFD1-70E7-4F44-BBA4-CD155DB81B23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000094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3769342"/>
            <a:ext cx="9221689" cy="6289229"/>
          </a:xfrm>
        </p:spPr>
        <p:txBody>
          <a:bodyPr anchor="b"/>
          <a:lstStyle>
            <a:lvl1pPr>
              <a:defRPr sz="7016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10118069"/>
            <a:ext cx="9221689" cy="3307357"/>
          </a:xfrm>
        </p:spPr>
        <p:txBody>
          <a:bodyPr/>
          <a:lstStyle>
            <a:lvl1pPr marL="0" indent="0">
              <a:buNone/>
              <a:defRPr sz="2806">
                <a:solidFill>
                  <a:schemeClr val="tx1"/>
                </a:solidFill>
              </a:defRPr>
            </a:lvl1pPr>
            <a:lvl2pPr marL="534604" indent="0">
              <a:buNone/>
              <a:defRPr sz="2339">
                <a:solidFill>
                  <a:schemeClr val="tx1">
                    <a:tint val="75000"/>
                  </a:schemeClr>
                </a:solidFill>
              </a:defRPr>
            </a:lvl2pPr>
            <a:lvl3pPr marL="1069208" indent="0">
              <a:buNone/>
              <a:defRPr sz="2105">
                <a:solidFill>
                  <a:schemeClr val="tx1">
                    <a:tint val="75000"/>
                  </a:schemeClr>
                </a:solidFill>
              </a:defRPr>
            </a:lvl3pPr>
            <a:lvl4pPr marL="1603812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4pPr>
            <a:lvl5pPr marL="2138416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5pPr>
            <a:lvl6pPr marL="2673020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6pPr>
            <a:lvl7pPr marL="3207624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7pPr>
            <a:lvl8pPr marL="3742228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8pPr>
            <a:lvl9pPr marL="4276832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B7F29-CF94-4A77-BADA-A8C088D59D1B}" type="datetimeFigureOut">
              <a:rPr lang="pt-PT" smtClean="0"/>
              <a:t>07/02/25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ABFD1-70E7-4F44-BBA4-CD155DB81B23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6237237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4024827"/>
            <a:ext cx="4544021" cy="9593089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4024827"/>
            <a:ext cx="4544021" cy="9593089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B7F29-CF94-4A77-BADA-A8C088D59D1B}" type="datetimeFigureOut">
              <a:rPr lang="pt-PT" smtClean="0"/>
              <a:t>07/02/25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ABFD1-70E7-4F44-BBA4-CD155DB81B23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1863020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804969"/>
            <a:ext cx="9221689" cy="2922375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3706342"/>
            <a:ext cx="4523137" cy="1816421"/>
          </a:xfrm>
        </p:spPr>
        <p:txBody>
          <a:bodyPr anchor="b"/>
          <a:lstStyle>
            <a:lvl1pPr marL="0" indent="0">
              <a:buNone/>
              <a:defRPr sz="2806" b="1"/>
            </a:lvl1pPr>
            <a:lvl2pPr marL="534604" indent="0">
              <a:buNone/>
              <a:defRPr sz="2339" b="1"/>
            </a:lvl2pPr>
            <a:lvl3pPr marL="1069208" indent="0">
              <a:buNone/>
              <a:defRPr sz="2105" b="1"/>
            </a:lvl3pPr>
            <a:lvl4pPr marL="1603812" indent="0">
              <a:buNone/>
              <a:defRPr sz="1871" b="1"/>
            </a:lvl4pPr>
            <a:lvl5pPr marL="2138416" indent="0">
              <a:buNone/>
              <a:defRPr sz="1871" b="1"/>
            </a:lvl5pPr>
            <a:lvl6pPr marL="2673020" indent="0">
              <a:buNone/>
              <a:defRPr sz="1871" b="1"/>
            </a:lvl6pPr>
            <a:lvl7pPr marL="3207624" indent="0">
              <a:buNone/>
              <a:defRPr sz="1871" b="1"/>
            </a:lvl7pPr>
            <a:lvl8pPr marL="3742228" indent="0">
              <a:buNone/>
              <a:defRPr sz="1871" b="1"/>
            </a:lvl8pPr>
            <a:lvl9pPr marL="4276832" indent="0">
              <a:buNone/>
              <a:defRPr sz="1871" b="1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5522763"/>
            <a:ext cx="4523137" cy="8123152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3706342"/>
            <a:ext cx="4545413" cy="1816421"/>
          </a:xfrm>
        </p:spPr>
        <p:txBody>
          <a:bodyPr anchor="b"/>
          <a:lstStyle>
            <a:lvl1pPr marL="0" indent="0">
              <a:buNone/>
              <a:defRPr sz="2806" b="1"/>
            </a:lvl1pPr>
            <a:lvl2pPr marL="534604" indent="0">
              <a:buNone/>
              <a:defRPr sz="2339" b="1"/>
            </a:lvl2pPr>
            <a:lvl3pPr marL="1069208" indent="0">
              <a:buNone/>
              <a:defRPr sz="2105" b="1"/>
            </a:lvl3pPr>
            <a:lvl4pPr marL="1603812" indent="0">
              <a:buNone/>
              <a:defRPr sz="1871" b="1"/>
            </a:lvl4pPr>
            <a:lvl5pPr marL="2138416" indent="0">
              <a:buNone/>
              <a:defRPr sz="1871" b="1"/>
            </a:lvl5pPr>
            <a:lvl6pPr marL="2673020" indent="0">
              <a:buNone/>
              <a:defRPr sz="1871" b="1"/>
            </a:lvl6pPr>
            <a:lvl7pPr marL="3207624" indent="0">
              <a:buNone/>
              <a:defRPr sz="1871" b="1"/>
            </a:lvl7pPr>
            <a:lvl8pPr marL="3742228" indent="0">
              <a:buNone/>
              <a:defRPr sz="1871" b="1"/>
            </a:lvl8pPr>
            <a:lvl9pPr marL="4276832" indent="0">
              <a:buNone/>
              <a:defRPr sz="1871" b="1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5522763"/>
            <a:ext cx="4545413" cy="8123152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B7F29-CF94-4A77-BADA-A8C088D59D1B}" type="datetimeFigureOut">
              <a:rPr lang="pt-PT" smtClean="0"/>
              <a:t>07/02/25</a:t>
            </a:fld>
            <a:endParaRPr lang="pt-P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ABFD1-70E7-4F44-BBA4-CD155DB81B23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8817488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B7F29-CF94-4A77-BADA-A8C088D59D1B}" type="datetimeFigureOut">
              <a:rPr lang="pt-PT" smtClean="0"/>
              <a:t>07/02/25</a:t>
            </a:fld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ABFD1-70E7-4F44-BBA4-CD155DB81B23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2729452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B7F29-CF94-4A77-BADA-A8C088D59D1B}" type="datetimeFigureOut">
              <a:rPr lang="pt-PT" smtClean="0"/>
              <a:t>07/02/25</a:t>
            </a:fld>
            <a:endParaRPr lang="pt-P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ABFD1-70E7-4F44-BBA4-CD155DB81B23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4537688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1007957"/>
            <a:ext cx="3448388" cy="3527848"/>
          </a:xfrm>
        </p:spPr>
        <p:txBody>
          <a:bodyPr anchor="b"/>
          <a:lstStyle>
            <a:lvl1pPr>
              <a:defRPr sz="3742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2176910"/>
            <a:ext cx="5412730" cy="10744538"/>
          </a:xfrm>
        </p:spPr>
        <p:txBody>
          <a:bodyPr/>
          <a:lstStyle>
            <a:lvl1pPr>
              <a:defRPr sz="3742"/>
            </a:lvl1pPr>
            <a:lvl2pPr>
              <a:defRPr sz="3274"/>
            </a:lvl2pPr>
            <a:lvl3pPr>
              <a:defRPr sz="2806"/>
            </a:lvl3pPr>
            <a:lvl4pPr>
              <a:defRPr sz="2339"/>
            </a:lvl4pPr>
            <a:lvl5pPr>
              <a:defRPr sz="2339"/>
            </a:lvl5pPr>
            <a:lvl6pPr>
              <a:defRPr sz="2339"/>
            </a:lvl6pPr>
            <a:lvl7pPr>
              <a:defRPr sz="2339"/>
            </a:lvl7pPr>
            <a:lvl8pPr>
              <a:defRPr sz="2339"/>
            </a:lvl8pPr>
            <a:lvl9pPr>
              <a:defRPr sz="2339"/>
            </a:lvl9pPr>
          </a:lstStyle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4535805"/>
            <a:ext cx="3448388" cy="8403140"/>
          </a:xfrm>
        </p:spPr>
        <p:txBody>
          <a:bodyPr/>
          <a:lstStyle>
            <a:lvl1pPr marL="0" indent="0">
              <a:buNone/>
              <a:defRPr sz="1871"/>
            </a:lvl1pPr>
            <a:lvl2pPr marL="534604" indent="0">
              <a:buNone/>
              <a:defRPr sz="1637"/>
            </a:lvl2pPr>
            <a:lvl3pPr marL="1069208" indent="0">
              <a:buNone/>
              <a:defRPr sz="1403"/>
            </a:lvl3pPr>
            <a:lvl4pPr marL="1603812" indent="0">
              <a:buNone/>
              <a:defRPr sz="1169"/>
            </a:lvl4pPr>
            <a:lvl5pPr marL="2138416" indent="0">
              <a:buNone/>
              <a:defRPr sz="1169"/>
            </a:lvl5pPr>
            <a:lvl6pPr marL="2673020" indent="0">
              <a:buNone/>
              <a:defRPr sz="1169"/>
            </a:lvl6pPr>
            <a:lvl7pPr marL="3207624" indent="0">
              <a:buNone/>
              <a:defRPr sz="1169"/>
            </a:lvl7pPr>
            <a:lvl8pPr marL="3742228" indent="0">
              <a:buNone/>
              <a:defRPr sz="1169"/>
            </a:lvl8pPr>
            <a:lvl9pPr marL="4276832" indent="0">
              <a:buNone/>
              <a:defRPr sz="1169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B7F29-CF94-4A77-BADA-A8C088D59D1B}" type="datetimeFigureOut">
              <a:rPr lang="pt-PT" smtClean="0"/>
              <a:t>07/02/25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ABFD1-70E7-4F44-BBA4-CD155DB81B23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5188064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1007957"/>
            <a:ext cx="3448388" cy="3527848"/>
          </a:xfrm>
        </p:spPr>
        <p:txBody>
          <a:bodyPr anchor="b"/>
          <a:lstStyle>
            <a:lvl1pPr>
              <a:defRPr sz="3742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2176910"/>
            <a:ext cx="5412730" cy="10744538"/>
          </a:xfrm>
        </p:spPr>
        <p:txBody>
          <a:bodyPr anchor="t"/>
          <a:lstStyle>
            <a:lvl1pPr marL="0" indent="0">
              <a:buNone/>
              <a:defRPr sz="3742"/>
            </a:lvl1pPr>
            <a:lvl2pPr marL="534604" indent="0">
              <a:buNone/>
              <a:defRPr sz="3274"/>
            </a:lvl2pPr>
            <a:lvl3pPr marL="1069208" indent="0">
              <a:buNone/>
              <a:defRPr sz="2806"/>
            </a:lvl3pPr>
            <a:lvl4pPr marL="1603812" indent="0">
              <a:buNone/>
              <a:defRPr sz="2339"/>
            </a:lvl4pPr>
            <a:lvl5pPr marL="2138416" indent="0">
              <a:buNone/>
              <a:defRPr sz="2339"/>
            </a:lvl5pPr>
            <a:lvl6pPr marL="2673020" indent="0">
              <a:buNone/>
              <a:defRPr sz="2339"/>
            </a:lvl6pPr>
            <a:lvl7pPr marL="3207624" indent="0">
              <a:buNone/>
              <a:defRPr sz="2339"/>
            </a:lvl7pPr>
            <a:lvl8pPr marL="3742228" indent="0">
              <a:buNone/>
              <a:defRPr sz="2339"/>
            </a:lvl8pPr>
            <a:lvl9pPr marL="4276832" indent="0">
              <a:buNone/>
              <a:defRPr sz="2339"/>
            </a:lvl9pPr>
          </a:lstStyle>
          <a:p>
            <a:r>
              <a:rPr lang="pt-PT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4535805"/>
            <a:ext cx="3448388" cy="8403140"/>
          </a:xfrm>
        </p:spPr>
        <p:txBody>
          <a:bodyPr/>
          <a:lstStyle>
            <a:lvl1pPr marL="0" indent="0">
              <a:buNone/>
              <a:defRPr sz="1871"/>
            </a:lvl1pPr>
            <a:lvl2pPr marL="534604" indent="0">
              <a:buNone/>
              <a:defRPr sz="1637"/>
            </a:lvl2pPr>
            <a:lvl3pPr marL="1069208" indent="0">
              <a:buNone/>
              <a:defRPr sz="1403"/>
            </a:lvl3pPr>
            <a:lvl4pPr marL="1603812" indent="0">
              <a:buNone/>
              <a:defRPr sz="1169"/>
            </a:lvl4pPr>
            <a:lvl5pPr marL="2138416" indent="0">
              <a:buNone/>
              <a:defRPr sz="1169"/>
            </a:lvl5pPr>
            <a:lvl6pPr marL="2673020" indent="0">
              <a:buNone/>
              <a:defRPr sz="1169"/>
            </a:lvl6pPr>
            <a:lvl7pPr marL="3207624" indent="0">
              <a:buNone/>
              <a:defRPr sz="1169"/>
            </a:lvl7pPr>
            <a:lvl8pPr marL="3742228" indent="0">
              <a:buNone/>
              <a:defRPr sz="1169"/>
            </a:lvl8pPr>
            <a:lvl9pPr marL="4276832" indent="0">
              <a:buNone/>
              <a:defRPr sz="1169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B7F29-CF94-4A77-BADA-A8C088D59D1B}" type="datetimeFigureOut">
              <a:rPr lang="pt-PT" smtClean="0"/>
              <a:t>07/02/25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ABFD1-70E7-4F44-BBA4-CD155DB81B23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9206045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804969"/>
            <a:ext cx="9221689" cy="29223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4024827"/>
            <a:ext cx="9221689" cy="95930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14013401"/>
            <a:ext cx="2405658" cy="8049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9B7F29-CF94-4A77-BADA-A8C088D59D1B}" type="datetimeFigureOut">
              <a:rPr lang="pt-PT" smtClean="0"/>
              <a:t>07/02/25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14013401"/>
            <a:ext cx="3608487" cy="8049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14013401"/>
            <a:ext cx="2405658" cy="8049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AABFD1-70E7-4F44-BBA4-CD155DB81B23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2190300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069208" rtl="0" eaLnBrk="1" latinLnBrk="0" hangingPunct="1">
        <a:lnSpc>
          <a:spcPct val="90000"/>
        </a:lnSpc>
        <a:spcBef>
          <a:spcPct val="0"/>
        </a:spcBef>
        <a:buNone/>
        <a:defRPr sz="514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7302" indent="-267302" algn="l" defTabSz="1069208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3274" kern="1200">
          <a:solidFill>
            <a:schemeClr val="tx1"/>
          </a:solidFill>
          <a:latin typeface="+mn-lt"/>
          <a:ea typeface="+mn-ea"/>
          <a:cs typeface="+mn-cs"/>
        </a:defRPr>
      </a:lvl1pPr>
      <a:lvl2pPr marL="801906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2pPr>
      <a:lvl3pPr marL="1336510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339" kern="1200">
          <a:solidFill>
            <a:schemeClr val="tx1"/>
          </a:solidFill>
          <a:latin typeface="+mn-lt"/>
          <a:ea typeface="+mn-ea"/>
          <a:cs typeface="+mn-cs"/>
        </a:defRPr>
      </a:lvl3pPr>
      <a:lvl4pPr marL="1871114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4pPr>
      <a:lvl5pPr marL="2405718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5pPr>
      <a:lvl6pPr marL="2940322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6pPr>
      <a:lvl7pPr marL="3474926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7pPr>
      <a:lvl8pPr marL="4009530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8pPr>
      <a:lvl9pPr marL="4544134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1pPr>
      <a:lvl2pPr marL="534604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2pPr>
      <a:lvl3pPr marL="1069208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3pPr>
      <a:lvl4pPr marL="1603812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4pPr>
      <a:lvl5pPr marL="2138416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5pPr>
      <a:lvl6pPr marL="2673020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6pPr>
      <a:lvl7pPr marL="3207624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7pPr>
      <a:lvl8pPr marL="3742228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8pPr>
      <a:lvl9pPr marL="4276832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352F21C-88B7-E6F7-972C-26CDAB6CC0DF}"/>
              </a:ext>
            </a:extLst>
          </p:cNvPr>
          <p:cNvSpPr txBox="1"/>
          <p:nvPr/>
        </p:nvSpPr>
        <p:spPr>
          <a:xfrm>
            <a:off x="1405054" y="2029522"/>
            <a:ext cx="7805853" cy="8519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PT" dirty="0"/>
          </a:p>
        </p:txBody>
      </p:sp>
    </p:spTree>
    <p:extLst>
      <p:ext uri="{BB962C8B-B14F-4D97-AF65-F5344CB8AC3E}">
        <p14:creationId xmlns:p14="http://schemas.microsoft.com/office/powerpoint/2010/main" val="287345826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115</TotalTime>
  <Words>0</Words>
  <Application>Microsoft Macintosh PowerPoint</Application>
  <PresentationFormat>Custom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Tema do Office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ceg</dc:creator>
  <cp:lastModifiedBy>Maria João Raimundo</cp:lastModifiedBy>
  <cp:revision>4</cp:revision>
  <dcterms:created xsi:type="dcterms:W3CDTF">2021-12-30T17:03:57Z</dcterms:created>
  <dcterms:modified xsi:type="dcterms:W3CDTF">2025-02-07T12:38:33Z</dcterms:modified>
</cp:coreProperties>
</file>